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8"/>
  </p:notesMasterIdLst>
  <p:sldIdLst>
    <p:sldId id="256" r:id="rId2"/>
    <p:sldId id="259" r:id="rId3"/>
    <p:sldId id="288" r:id="rId4"/>
    <p:sldId id="257" r:id="rId5"/>
    <p:sldId id="260" r:id="rId6"/>
    <p:sldId id="258" r:id="rId7"/>
  </p:sldIdLst>
  <p:sldSz cx="9144000" cy="5143500" type="screen16x9"/>
  <p:notesSz cx="6858000" cy="9144000"/>
  <p:embeddedFontLst>
    <p:embeddedFont>
      <p:font typeface="Unica One" panose="020B0604020202020204" charset="0"/>
      <p:regular r:id="rId9"/>
    </p:embeddedFont>
    <p:embeddedFont>
      <p:font typeface="Anton" panose="020B0604020202020204" charset="0"/>
      <p:regular r:id="rId10"/>
    </p:embeddedFont>
    <p:embeddedFont>
      <p:font typeface="Exo Light" panose="020B0604020202020204" charset="0"/>
      <p:regular r:id="rId11"/>
      <p:bold r:id="rId12"/>
      <p:italic r:id="rId13"/>
      <p:boldItalic r:id="rId14"/>
    </p:embeddedFont>
    <p:embeddedFont>
      <p:font typeface="Abel" panose="020B0604020202020204" charset="0"/>
      <p:regular r:id="rId15"/>
    </p:embeddedFont>
    <p:embeddedFont>
      <p:font typeface="Josefin Slab" panose="020B0604020202020204" charset="0"/>
      <p:regular r:id="rId16"/>
      <p:bold r:id="rId17"/>
      <p:italic r:id="rId18"/>
      <p:boldItalic r:id="rId19"/>
    </p:embeddedFont>
    <p:embeddedFont>
      <p:font typeface="Josefin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E911E9-D330-4BEC-806E-722DF1CB8D6B}">
  <a:tblStyle styleId="{F3E911E9-D330-4BEC-806E-722DF1CB8D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46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4" r:id="rId6"/>
    <p:sldLayoutId id="2147483665" r:id="rId7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Sokolov Arseny</a:t>
            </a:r>
            <a:br>
              <a:rPr lang="en" sz="1200" dirty="0" smtClean="0">
                <a:latin typeface="Abel"/>
                <a:ea typeface="Abel"/>
                <a:cs typeface="Abel"/>
                <a:sym typeface="Abel"/>
              </a:rPr>
            </a:b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FS11-63B</a:t>
            </a:r>
            <a:endParaRPr sz="12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561330" y="1861930"/>
            <a:ext cx="5243122" cy="2191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as a hypothetical</a:t>
            </a:r>
            <a:br>
              <a:rPr lang="en-US" dirty="0" smtClean="0"/>
            </a:br>
            <a:r>
              <a:rPr lang="en-US" dirty="0" smtClean="0"/>
              <a:t>bacterial immune </a:t>
            </a:r>
            <a:r>
              <a:rPr lang="en-US" dirty="0" smtClean="0"/>
              <a:t>syste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5" name="Google Shape;94;p22"/>
          <p:cNvSpPr txBox="1">
            <a:spLocks/>
          </p:cNvSpPr>
          <p:nvPr/>
        </p:nvSpPr>
        <p:spPr>
          <a:xfrm>
            <a:off x="2319338" y="895851"/>
            <a:ext cx="1333730" cy="9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Unica One"/>
              <a:buNone/>
              <a:defRPr sz="48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 smtClean="0"/>
              <a:t>DGR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" b="-1650"/>
          <a:stretch/>
        </p:blipFill>
        <p:spPr>
          <a:xfrm>
            <a:off x="561330" y="274908"/>
            <a:ext cx="760469" cy="778639"/>
          </a:xfrm>
          <a:prstGeom prst="rect">
            <a:avLst/>
          </a:prstGeom>
        </p:spPr>
      </p:pic>
      <p:pic>
        <p:nvPicPr>
          <p:cNvPr id="1026" name="Picture 2" descr="http://abali.ru/wp-content/uploads/2013/03/Gerb_MGTU_imeni_Bauma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00" y="274908"/>
            <a:ext cx="663538" cy="7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26;p37"/>
          <p:cNvSpPr txBox="1">
            <a:spLocks noGrp="1"/>
          </p:cNvSpPr>
          <p:nvPr>
            <p:ph type="ctrTitle" idx="4294967295"/>
          </p:nvPr>
        </p:nvSpPr>
        <p:spPr>
          <a:xfrm>
            <a:off x="2549431" y="528783"/>
            <a:ext cx="4045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smtClean="0">
                <a:solidFill>
                  <a:schemeClr val="bg1"/>
                </a:solidFill>
                <a:latin typeface="Unica One" panose="020B0604020202020204" charset="0"/>
              </a:rPr>
              <a:t>Bioinformatics</a:t>
            </a:r>
            <a:endParaRPr sz="4400" dirty="0">
              <a:solidFill>
                <a:schemeClr val="bg1"/>
              </a:solidFill>
              <a:latin typeface="Unica One" panose="020B0604020202020204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617271" y="1560442"/>
            <a:ext cx="3909459" cy="2040835"/>
            <a:chOff x="1762471" y="1560442"/>
            <a:chExt cx="3909459" cy="204083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471" y="1560442"/>
              <a:ext cx="2713382" cy="203503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095" y="1560442"/>
              <a:ext cx="2040835" cy="2040835"/>
            </a:xfrm>
            <a:prstGeom prst="rect">
              <a:avLst/>
            </a:prstGeom>
          </p:spPr>
        </p:pic>
      </p:grpSp>
      <p:pic>
        <p:nvPicPr>
          <p:cNvPr id="3078" name="Picture 6" descr="BIOINFORMATICS – World Congress on Advancements in Proteomics and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3" y="1554644"/>
            <a:ext cx="2793033" cy="21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46" y="872107"/>
            <a:ext cx="2804707" cy="36469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95" y="996605"/>
            <a:ext cx="2071607" cy="3397940"/>
          </a:xfrm>
          <a:prstGeom prst="rect">
            <a:avLst/>
          </a:prstGeom>
        </p:spPr>
      </p:pic>
      <p:pic>
        <p:nvPicPr>
          <p:cNvPr id="1026" name="Picture 2" descr="Chapter-03: DNA In-Dep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469074"/>
            <a:ext cx="4340294" cy="24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853" y="1728946"/>
            <a:ext cx="4340294" cy="1927091"/>
          </a:xfrm>
          <a:prstGeom prst="rect">
            <a:avLst/>
          </a:prstGeom>
        </p:spPr>
      </p:pic>
      <p:pic>
        <p:nvPicPr>
          <p:cNvPr id="1028" name="Picture 4" descr="Alignment of the 282-base 16S rRNA gene DNA sequences defined by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572963"/>
            <a:ext cx="4340294" cy="20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51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 smtClean="0"/>
              <a:t>Operons </a:t>
            </a:r>
            <a:r>
              <a:rPr lang="ru-RU" sz="2000" dirty="0" smtClean="0"/>
              <a:t>—</a:t>
            </a:r>
            <a:r>
              <a:rPr lang="en-US" sz="2000" dirty="0" smtClean="0"/>
              <a:t> </a:t>
            </a:r>
            <a:r>
              <a:rPr lang="en-US" sz="2000" dirty="0"/>
              <a:t>arrays of co-expressed and </a:t>
            </a:r>
            <a:r>
              <a:rPr lang="en-US" sz="2000" dirty="0" err="1" smtClean="0"/>
              <a:t>coregulated</a:t>
            </a:r>
            <a:r>
              <a:rPr lang="en-US" sz="2000" dirty="0" smtClean="0"/>
              <a:t> genes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/>
              <a:t>ICITY </a:t>
            </a:r>
            <a:r>
              <a:rPr lang="ru-RU" sz="2000" dirty="0" smtClean="0"/>
              <a:t>— </a:t>
            </a:r>
            <a:r>
              <a:rPr lang="en-US" sz="2000" dirty="0" smtClean="0"/>
              <a:t>protocol to systematic </a:t>
            </a:r>
            <a:r>
              <a:rPr lang="en-US" sz="2000" dirty="0"/>
              <a:t>prediction of functionally </a:t>
            </a:r>
            <a:r>
              <a:rPr lang="en-US" sz="2000" dirty="0" smtClean="0"/>
              <a:t>linked genes </a:t>
            </a:r>
            <a:r>
              <a:rPr lang="en-US" sz="2000" dirty="0"/>
              <a:t>in bacterial and archaeal </a:t>
            </a:r>
            <a:r>
              <a:rPr lang="en-US" sz="2000" dirty="0" smtClean="0"/>
              <a:t>genomes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/>
              <a:t>DGR —recently discovered </a:t>
            </a:r>
            <a:r>
              <a:rPr lang="en-US" sz="2000" dirty="0" smtClean="0"/>
              <a:t>operons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1" y="472109"/>
            <a:ext cx="5014824" cy="37611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50" y="472110"/>
            <a:ext cx="5014825" cy="39067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9" y="472108"/>
            <a:ext cx="5014826" cy="38849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tibiotic resistance: scientists are reengineering viruses t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" y="483016"/>
            <a:ext cx="3945697" cy="22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right Outlook for Bacteriophage Applications - Microbiome Time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22" y="2040145"/>
            <a:ext cx="4830418" cy="27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3242318" y="1166907"/>
            <a:ext cx="4326511" cy="3533199"/>
            <a:chOff x="3242318" y="1166907"/>
            <a:chExt cx="4326511" cy="353319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318" y="1166907"/>
              <a:ext cx="4326511" cy="177074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2318" y="3004400"/>
              <a:ext cx="4326511" cy="1695706"/>
            </a:xfrm>
            <a:prstGeom prst="rect">
              <a:avLst/>
            </a:prstGeom>
          </p:spPr>
        </p:pic>
      </p:grpSp>
      <p:sp>
        <p:nvSpPr>
          <p:cNvPr id="22" name="Google Shape;132;p27"/>
          <p:cNvSpPr txBox="1">
            <a:spLocks noGrp="1"/>
          </p:cNvSpPr>
          <p:nvPr>
            <p:ph type="ctrTitle"/>
          </p:nvPr>
        </p:nvSpPr>
        <p:spPr>
          <a:xfrm>
            <a:off x="3242318" y="487235"/>
            <a:ext cx="2659364" cy="679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Our results</a:t>
            </a:r>
            <a:endParaRPr sz="4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b="7772"/>
          <a:stretch/>
        </p:blipFill>
        <p:spPr>
          <a:xfrm>
            <a:off x="2693398" y="1162710"/>
            <a:ext cx="5424349" cy="35498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40</Words>
  <Application>Microsoft Office PowerPoint</Application>
  <PresentationFormat>Экран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6" baseType="lpstr">
      <vt:lpstr>Unica One</vt:lpstr>
      <vt:lpstr>Anton</vt:lpstr>
      <vt:lpstr>Exo Light</vt:lpstr>
      <vt:lpstr>Josefin Slab SemiBold</vt:lpstr>
      <vt:lpstr>Abel</vt:lpstr>
      <vt:lpstr>Arial</vt:lpstr>
      <vt:lpstr>Wingdings</vt:lpstr>
      <vt:lpstr>Josefin Slab</vt:lpstr>
      <vt:lpstr>Josefin Sans</vt:lpstr>
      <vt:lpstr>Medical Thesis by Slidesgo</vt:lpstr>
      <vt:lpstr>  as a hypothetical bacterial immune system</vt:lpstr>
      <vt:lpstr>Bioinformatics</vt:lpstr>
      <vt:lpstr>What is DNA?</vt:lpstr>
      <vt:lpstr>INTRODUCTION</vt:lpstr>
      <vt:lpstr>Презентация PowerPoint</vt:lpstr>
      <vt:lpstr>Our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as a hypothetical bacterial immune systen</dc:title>
  <cp:lastModifiedBy>Пользователь Windows</cp:lastModifiedBy>
  <cp:revision>22</cp:revision>
  <dcterms:modified xsi:type="dcterms:W3CDTF">2020-04-07T12:42:20Z</dcterms:modified>
</cp:coreProperties>
</file>